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5" r:id="rId5"/>
    <p:sldId id="259" r:id="rId6"/>
    <p:sldId id="257" r:id="rId7"/>
    <p:sldId id="260" r:id="rId8"/>
    <p:sldId id="263" r:id="rId9"/>
    <p:sldId id="264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0EBD0C-545F-4E52-8297-1CC5C857C41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E47E3B-BE63-4A7F-93F2-CFE9B0512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6408712" cy="1894362"/>
          </a:xfrm>
        </p:spPr>
        <p:txBody>
          <a:bodyPr/>
          <a:lstStyle/>
          <a:p>
            <a:r>
              <a:rPr lang="en-US" dirty="0" smtClean="0"/>
              <a:t>TRƯỜNG TH TT CÁI TÀU HẠ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636912"/>
            <a:ext cx="6550496" cy="37380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662473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THẦY CÔ NHIỆT TÌNH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6810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THẦY CÔ THÂN THIỆN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224470" cy="316835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258816" cy="3194112"/>
          </a:xfrm>
        </p:spPr>
      </p:pic>
    </p:spTree>
    <p:extLst>
      <p:ext uri="{BB962C8B-B14F-4D97-AF65-F5344CB8AC3E}">
        <p14:creationId xmlns:p14="http://schemas.microsoft.com/office/powerpoint/2010/main" val="3049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024063"/>
            <a:ext cx="37560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CẢNH QUAN TRƯỜNG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82806"/>
            <a:ext cx="6648739" cy="4986554"/>
          </a:xfrm>
        </p:spPr>
      </p:pic>
    </p:spTree>
    <p:extLst>
      <p:ext uri="{BB962C8B-B14F-4D97-AF65-F5344CB8AC3E}">
        <p14:creationId xmlns:p14="http://schemas.microsoft.com/office/powerpoint/2010/main" val="227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754760" cy="281607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514599"/>
            <a:ext cx="3758009" cy="2818507"/>
          </a:xfrm>
        </p:spPr>
      </p:pic>
    </p:spTree>
    <p:extLst>
      <p:ext uri="{BB962C8B-B14F-4D97-AF65-F5344CB8AC3E}">
        <p14:creationId xmlns:p14="http://schemas.microsoft.com/office/powerpoint/2010/main" val="3124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/>
          <a:lstStyle/>
          <a:p>
            <a:r>
              <a:rPr lang="en-US" dirty="0" smtClean="0"/>
              <a:t>CẢNH QUAN TRƯỜNG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" y="2441729"/>
            <a:ext cx="4388702" cy="32915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4358076" cy="3268557"/>
          </a:xfrm>
        </p:spPr>
      </p:pic>
    </p:spTree>
    <p:extLst>
      <p:ext uri="{BB962C8B-B14F-4D97-AF65-F5344CB8AC3E}">
        <p14:creationId xmlns:p14="http://schemas.microsoft.com/office/powerpoint/2010/main" val="41762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GIỜ RA CHƠI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614613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614613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41861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GIỜ RA CHƠI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922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THƯ VIỆN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22349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THƯ VIỆN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640460" cy="4572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772816"/>
            <a:ext cx="4646645" cy="4104456"/>
          </a:xfrm>
        </p:spPr>
      </p:pic>
    </p:spTree>
    <p:extLst>
      <p:ext uri="{BB962C8B-B14F-4D97-AF65-F5344CB8AC3E}">
        <p14:creationId xmlns:p14="http://schemas.microsoft.com/office/powerpoint/2010/main" val="23161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THƯ VIỆN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14600"/>
            <a:ext cx="4186809" cy="314010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104456" cy="3078342"/>
          </a:xfrm>
        </p:spPr>
      </p:pic>
    </p:spTree>
    <p:extLst>
      <p:ext uri="{BB962C8B-B14F-4D97-AF65-F5344CB8AC3E}">
        <p14:creationId xmlns:p14="http://schemas.microsoft.com/office/powerpoint/2010/main" val="721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1746</TotalTime>
  <Words>37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TRƯỜNG TH TT CÁI TÀU HẠ 1</vt:lpstr>
      <vt:lpstr>       CẢNH QUAN TRƯỜNG</vt:lpstr>
      <vt:lpstr>Cảnh quan trường</vt:lpstr>
      <vt:lpstr>CẢNH QUAN TRƯỜNG</vt:lpstr>
      <vt:lpstr>GIỜ RA CHƠI</vt:lpstr>
      <vt:lpstr>GIỜ RA CHƠI</vt:lpstr>
      <vt:lpstr>THƯ VIỆN</vt:lpstr>
      <vt:lpstr>THƯ VIỆN</vt:lpstr>
      <vt:lpstr>THƯ VIỆN</vt:lpstr>
      <vt:lpstr>THẦY CÔ NHIỆT TÌNH</vt:lpstr>
      <vt:lpstr>THẦY CÔ THÂN THIỆN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</cp:revision>
  <dcterms:created xsi:type="dcterms:W3CDTF">2018-12-18T09:39:17Z</dcterms:created>
  <dcterms:modified xsi:type="dcterms:W3CDTF">2018-12-21T07:22:24Z</dcterms:modified>
</cp:coreProperties>
</file>